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60" y="1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7378-F2E1-7F41-8CAB-A3409C24B7ED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D18-6BED-034B-953F-A2C218C77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2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7378-F2E1-7F41-8CAB-A3409C24B7ED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D18-6BED-034B-953F-A2C218C77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7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7378-F2E1-7F41-8CAB-A3409C24B7ED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D18-6BED-034B-953F-A2C218C77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6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7378-F2E1-7F41-8CAB-A3409C24B7ED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D18-6BED-034B-953F-A2C218C77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7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7378-F2E1-7F41-8CAB-A3409C24B7ED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D18-6BED-034B-953F-A2C218C77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8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7378-F2E1-7F41-8CAB-A3409C24B7ED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D18-6BED-034B-953F-A2C218C77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2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7378-F2E1-7F41-8CAB-A3409C24B7ED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D18-6BED-034B-953F-A2C218C77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3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7378-F2E1-7F41-8CAB-A3409C24B7ED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D18-6BED-034B-953F-A2C218C77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7378-F2E1-7F41-8CAB-A3409C24B7ED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D18-6BED-034B-953F-A2C218C77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7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7378-F2E1-7F41-8CAB-A3409C24B7ED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D18-6BED-034B-953F-A2C218C77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8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7378-F2E1-7F41-8CAB-A3409C24B7ED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D18-6BED-034B-953F-A2C218C77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2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77378-F2E1-7F41-8CAB-A3409C24B7ED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1ED18-6BED-034B-953F-A2C218C77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4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239047"/>
              </p:ext>
            </p:extLst>
          </p:nvPr>
        </p:nvGraphicFramePr>
        <p:xfrm>
          <a:off x="229316" y="479211"/>
          <a:ext cx="8608194" cy="5930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4699"/>
                <a:gridCol w="1434699"/>
                <a:gridCol w="1434699"/>
                <a:gridCol w="1434699"/>
                <a:gridCol w="1434699"/>
                <a:gridCol w="1434699"/>
              </a:tblGrid>
              <a:tr h="109832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Upper left-hand</a:t>
                      </a:r>
                      <a:r>
                        <a:rPr lang="en-US" sz="1200" b="1" baseline="0" dirty="0" smtClean="0"/>
                        <a:t> corner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Upper right-hand corner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Lower left</a:t>
                      </a:r>
                      <a:r>
                        <a:rPr lang="en-US" sz="1200" b="1" baseline="0" dirty="0" smtClean="0"/>
                        <a:t>-hand corner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Lower right-hand corner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Center of poster</a:t>
                      </a:r>
                      <a:endParaRPr lang="en-US" sz="1200" b="1" dirty="0"/>
                    </a:p>
                  </a:txBody>
                  <a:tcPr/>
                </a:tc>
              </a:tr>
              <a:tr h="109832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18</a:t>
                      </a:r>
                      <a:r>
                        <a:rPr lang="en-US" sz="1200" b="1" baseline="0" dirty="0" smtClean="0"/>
                        <a:t> points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 smtClean="0"/>
                        <a:t>Section </a:t>
                      </a:r>
                      <a:r>
                        <a:rPr lang="en-US" sz="800" b="1" baseline="0" dirty="0" smtClean="0"/>
                        <a:t>contains: </a:t>
                      </a:r>
                    </a:p>
                    <a:p>
                      <a:pPr algn="l"/>
                      <a:r>
                        <a:rPr lang="en-US" sz="800" dirty="0" smtClean="0"/>
                        <a:t>1) Picture of </a:t>
                      </a:r>
                      <a:r>
                        <a:rPr lang="en-US" sz="800" dirty="0" smtClean="0"/>
                        <a:t>President’s home </a:t>
                      </a:r>
                      <a:r>
                        <a:rPr lang="en-US" sz="800" dirty="0" smtClean="0"/>
                        <a:t>state’s flag with state’s name (where they lived when they were elected).</a:t>
                      </a:r>
                    </a:p>
                    <a:p>
                      <a:pPr algn="l"/>
                      <a:r>
                        <a:rPr lang="en-US" sz="800" dirty="0" smtClean="0"/>
                        <a:t>2) Occupation before becoming President.</a:t>
                      </a:r>
                    </a:p>
                    <a:p>
                      <a:pPr algn="l"/>
                      <a:r>
                        <a:rPr lang="en-US" sz="800" dirty="0" smtClean="0"/>
                        <a:t>3) What they did after leaving office (if they left alive). Otherwise write</a:t>
                      </a:r>
                      <a:r>
                        <a:rPr lang="en-US" sz="800" baseline="0" dirty="0" smtClean="0"/>
                        <a:t> that they died in office.</a:t>
                      </a:r>
                    </a:p>
                    <a:p>
                      <a:pPr algn="l"/>
                      <a:endParaRPr lang="en-US" sz="800" baseline="0" dirty="0" smtClean="0"/>
                    </a:p>
                    <a:p>
                      <a:pPr algn="l"/>
                      <a:r>
                        <a:rPr lang="en-US" sz="800" baseline="0" dirty="0" smtClean="0"/>
                        <a:t>2 and 3 should be complete sentences.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 smtClean="0"/>
                        <a:t>Section </a:t>
                      </a:r>
                      <a:r>
                        <a:rPr lang="en-US" sz="800" b="1" baseline="0" dirty="0" smtClean="0"/>
                        <a:t>contains: </a:t>
                      </a:r>
                    </a:p>
                    <a:p>
                      <a:pPr algn="l"/>
                      <a:r>
                        <a:rPr lang="en-US" sz="800" dirty="0" smtClean="0"/>
                        <a:t>1) Picture of their Vice-President with name underneath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(if they had more than one, use the last one).</a:t>
                      </a:r>
                    </a:p>
                    <a:p>
                      <a:pPr algn="l"/>
                      <a:r>
                        <a:rPr lang="en-US" sz="800" dirty="0" smtClean="0"/>
                        <a:t>2</a:t>
                      </a:r>
                      <a:r>
                        <a:rPr lang="en-US" sz="800" smtClean="0"/>
                        <a:t>) </a:t>
                      </a:r>
                      <a:r>
                        <a:rPr lang="en-US" sz="800" smtClean="0"/>
                        <a:t>Which state </a:t>
                      </a:r>
                      <a:r>
                        <a:rPr lang="en-US" sz="800" dirty="0" smtClean="0"/>
                        <a:t>Vice-President was from when elected (or appointed).</a:t>
                      </a:r>
                    </a:p>
                    <a:p>
                      <a:pPr algn="l"/>
                      <a:r>
                        <a:rPr lang="en-US" sz="800" dirty="0" smtClean="0"/>
                        <a:t>3) What Vice-President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did after leaving office if they did not die in</a:t>
                      </a:r>
                      <a:r>
                        <a:rPr lang="en-US" sz="800" baseline="0" dirty="0" smtClean="0"/>
                        <a:t> office.</a:t>
                      </a:r>
                    </a:p>
                    <a:p>
                      <a:pPr algn="l"/>
                      <a:endParaRPr lang="en-US" sz="800" baseline="0" dirty="0" smtClean="0"/>
                    </a:p>
                    <a:p>
                      <a:pPr algn="l"/>
                      <a:r>
                        <a:rPr lang="en-US" sz="800" baseline="0" dirty="0" smtClean="0"/>
                        <a:t>2 and 3 should be complete sentences.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/>
                        <a:t>Section </a:t>
                      </a:r>
                      <a:r>
                        <a:rPr lang="en-US" sz="900" b="1" baseline="0" dirty="0" smtClean="0"/>
                        <a:t>contains:</a:t>
                      </a:r>
                      <a:r>
                        <a:rPr lang="en-US" sz="900" baseline="0" dirty="0" smtClean="0"/>
                        <a:t> </a:t>
                      </a:r>
                    </a:p>
                    <a:p>
                      <a:pPr algn="l"/>
                      <a:r>
                        <a:rPr lang="en-US" sz="900" baseline="0" dirty="0" smtClean="0"/>
                        <a:t>Under heading, “Reasons why he could be considered a good president:”</a:t>
                      </a:r>
                    </a:p>
                    <a:p>
                      <a:pPr algn="l"/>
                      <a:r>
                        <a:rPr lang="en-US" sz="900" dirty="0" smtClean="0"/>
                        <a:t>1)  List one</a:t>
                      </a:r>
                      <a:r>
                        <a:rPr lang="en-US" sz="900" baseline="0" dirty="0" smtClean="0"/>
                        <a:t> reason.</a:t>
                      </a:r>
                      <a:endParaRPr lang="en-US" sz="900" dirty="0" smtClean="0"/>
                    </a:p>
                    <a:p>
                      <a:pPr algn="l"/>
                      <a:r>
                        <a:rPr lang="en-US" sz="900" dirty="0" smtClean="0"/>
                        <a:t>2) List another.</a:t>
                      </a:r>
                    </a:p>
                    <a:p>
                      <a:pPr algn="l"/>
                      <a:r>
                        <a:rPr lang="en-US" sz="900" dirty="0" smtClean="0"/>
                        <a:t>3) List another.</a:t>
                      </a:r>
                    </a:p>
                    <a:p>
                      <a:pPr algn="l"/>
                      <a:endParaRPr lang="en-US" sz="900" dirty="0" smtClean="0"/>
                    </a:p>
                    <a:p>
                      <a:pPr algn="l"/>
                      <a:r>
                        <a:rPr lang="en-US" sz="900" dirty="0" smtClean="0"/>
                        <a:t>1, 2, and 3 should be complete</a:t>
                      </a:r>
                      <a:r>
                        <a:rPr lang="en-US" sz="900" baseline="0" dirty="0" smtClean="0"/>
                        <a:t> sentences.</a:t>
                      </a:r>
                    </a:p>
                    <a:p>
                      <a:pPr algn="l"/>
                      <a:r>
                        <a:rPr lang="en-US" sz="900" baseline="0" dirty="0" smtClean="0"/>
                        <a:t>These should be fact-based and not purely opinions.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/>
                        <a:t>Section </a:t>
                      </a:r>
                      <a:r>
                        <a:rPr lang="en-US" sz="900" b="1" baseline="0" dirty="0" smtClean="0"/>
                        <a:t>contains: </a:t>
                      </a:r>
                    </a:p>
                    <a:p>
                      <a:pPr algn="l"/>
                      <a:r>
                        <a:rPr lang="en-US" sz="900" baseline="0" dirty="0" smtClean="0"/>
                        <a:t>Under heading, “Reasons why he could be considered a bad president:”</a:t>
                      </a:r>
                    </a:p>
                    <a:p>
                      <a:pPr algn="l"/>
                      <a:r>
                        <a:rPr lang="en-US" sz="900" dirty="0" smtClean="0"/>
                        <a:t>1) List one reason.</a:t>
                      </a:r>
                    </a:p>
                    <a:p>
                      <a:pPr algn="l"/>
                      <a:r>
                        <a:rPr lang="en-US" sz="900" dirty="0" smtClean="0"/>
                        <a:t>2) List another.</a:t>
                      </a:r>
                    </a:p>
                    <a:p>
                      <a:pPr algn="l"/>
                      <a:r>
                        <a:rPr lang="en-US" sz="900" dirty="0" smtClean="0"/>
                        <a:t>3) List another.</a:t>
                      </a:r>
                    </a:p>
                    <a:p>
                      <a:pPr algn="l"/>
                      <a:endParaRPr lang="en-US" sz="900" dirty="0" smtClean="0"/>
                    </a:p>
                    <a:p>
                      <a:pPr algn="l"/>
                      <a:r>
                        <a:rPr lang="en-US" sz="900" dirty="0" smtClean="0"/>
                        <a:t>1, 2,</a:t>
                      </a:r>
                      <a:r>
                        <a:rPr lang="en-US" sz="900" baseline="0" dirty="0" smtClean="0"/>
                        <a:t> and 3 should be complete sentences. These should be fact-based and not purely opinions.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Section </a:t>
                      </a:r>
                      <a:r>
                        <a:rPr lang="en-US" sz="1200" b="1" baseline="0" dirty="0" smtClean="0"/>
                        <a:t>contains: </a:t>
                      </a:r>
                    </a:p>
                    <a:p>
                      <a:pPr algn="l"/>
                      <a:r>
                        <a:rPr lang="en-US" sz="1200" dirty="0" smtClean="0"/>
                        <a:t>1) Picture of president</a:t>
                      </a:r>
                      <a:r>
                        <a:rPr lang="en-US" sz="1200" baseline="0" dirty="0" smtClean="0"/>
                        <a:t> with name underneath.</a:t>
                      </a:r>
                      <a:endParaRPr lang="en-US" sz="1200" dirty="0" smtClean="0"/>
                    </a:p>
                    <a:p>
                      <a:pPr algn="l"/>
                      <a:r>
                        <a:rPr lang="en-US" sz="1200" dirty="0" smtClean="0"/>
                        <a:t>2) Political Party</a:t>
                      </a:r>
                    </a:p>
                    <a:p>
                      <a:pPr algn="l"/>
                      <a:r>
                        <a:rPr lang="en-US" sz="1200" dirty="0" smtClean="0"/>
                        <a:t>3) Years in office.</a:t>
                      </a:r>
                    </a:p>
                    <a:p>
                      <a:pPr algn="l"/>
                      <a:endParaRPr lang="en-US" sz="1200" dirty="0" smtClean="0"/>
                    </a:p>
                    <a:p>
                      <a:pPr algn="l"/>
                      <a:r>
                        <a:rPr lang="en-US" sz="1200" dirty="0" smtClean="0"/>
                        <a:t>No complete sentences necessary.</a:t>
                      </a:r>
                      <a:endParaRPr lang="en-US" sz="1200" dirty="0"/>
                    </a:p>
                  </a:txBody>
                  <a:tcPr/>
                </a:tc>
              </a:tr>
              <a:tr h="109832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12 points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Is missing one of these requirements.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Is missing one of these requirements.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Is missing one of these requirements.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Is missing one of these requirements.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Is missing one of these requirements.</a:t>
                      </a:r>
                      <a:endParaRPr lang="en-US" sz="1200" dirty="0"/>
                    </a:p>
                  </a:txBody>
                  <a:tcPr/>
                </a:tc>
              </a:tr>
              <a:tr h="109832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6 points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Is missing two of these requirements.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Is missing two of these requirements.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Is missing two of these requirements.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Is missing two of these requirements.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Is missing two of these requirements.</a:t>
                      </a:r>
                      <a:endParaRPr lang="en-US" sz="1200" dirty="0"/>
                    </a:p>
                  </a:txBody>
                  <a:tcPr/>
                </a:tc>
              </a:tr>
              <a:tr h="62339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0 points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Is missing all of these requirements.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Is missing all of these requirements.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Is missing all of these requirements.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Is missing all of these requirements.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Is missing all of these requirements.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3788" y="6482153"/>
            <a:ext cx="781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entire project is worth 100 points. The final ten points come from presenting to the class. </a:t>
            </a:r>
            <a:endParaRPr lang="en-US" sz="1200" dirty="0"/>
          </a:p>
        </p:txBody>
      </p:sp>
      <p:pic>
        <p:nvPicPr>
          <p:cNvPr id="6" name="Picture 5" descr="Seal_Of_The_President_Of_The_United_States_Of_America.svg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38" y="686571"/>
            <a:ext cx="8001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39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20px-Joe_Biden_official_portrait_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156" y="385234"/>
            <a:ext cx="1127759" cy="1409699"/>
          </a:xfrm>
          <a:prstGeom prst="rect">
            <a:avLst/>
          </a:prstGeom>
        </p:spPr>
      </p:pic>
      <p:pic>
        <p:nvPicPr>
          <p:cNvPr id="5" name="Picture 4" descr="Official_portrait_of_Barack_Obam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67" y="2530347"/>
            <a:ext cx="1352708" cy="1838453"/>
          </a:xfrm>
          <a:prstGeom prst="rect">
            <a:avLst/>
          </a:prstGeom>
        </p:spPr>
      </p:pic>
      <p:pic>
        <p:nvPicPr>
          <p:cNvPr id="6" name="Picture 5" descr="state-flag-illinoi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29" y="385234"/>
            <a:ext cx="2128934" cy="14096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21100" y="4415135"/>
            <a:ext cx="2036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Barack Obama</a:t>
            </a:r>
          </a:p>
          <a:p>
            <a:pPr algn="ctr"/>
            <a:r>
              <a:rPr lang="en-US" dirty="0" smtClean="0"/>
              <a:t>Democrat</a:t>
            </a:r>
          </a:p>
          <a:p>
            <a:pPr algn="ctr"/>
            <a:r>
              <a:rPr lang="en-US" dirty="0" smtClean="0"/>
              <a:t>2009-2017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37467" y="677333"/>
            <a:ext cx="269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Blank sections can be used for decorations. No glitter. You do not necessarily have to decorate these areas.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77329" y="1820333"/>
            <a:ext cx="21289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Illinois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Before becoming president, he was a United States Senator.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He has yet to leave office.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078556" y="1845733"/>
            <a:ext cx="1472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Joe Biden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Vice President Biden is (you will write “was”) from Delaware.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He has yet to leave office.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133" y="3979333"/>
            <a:ext cx="290406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Reasons why he could be considered a good president: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President Obama ordered the raid that resulted in the death of Bin Laden.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President Obama saved or created nearly 2 million jobs with 2009 stimulus bill.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President Obama ended US military involvement in Iraq.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5850466" y="3979333"/>
            <a:ext cx="298873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Reasons why he could be considered a bad president: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President Obama failed to close Guantanamo Bay despite campaign promises.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President Obama failed to lower unemployment rate to a natural level during first term.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President Obama failed to get Chicago the 2016 Olympics.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65171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589</Words>
  <Application>Microsoft Macintosh PowerPoint</Application>
  <PresentationFormat>On-screen Show (4:3)</PresentationFormat>
  <Paragraphs>76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Peoples</dc:creator>
  <cp:lastModifiedBy>Jared Peoples</cp:lastModifiedBy>
  <cp:revision>7</cp:revision>
  <cp:lastPrinted>2012-11-13T01:16:01Z</cp:lastPrinted>
  <dcterms:created xsi:type="dcterms:W3CDTF">2012-11-13T00:48:18Z</dcterms:created>
  <dcterms:modified xsi:type="dcterms:W3CDTF">2012-11-13T10:29:36Z</dcterms:modified>
</cp:coreProperties>
</file>